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1" r:id="rId2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1829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俊輔 近藤" userId="8dca9b2d470c00e5" providerId="LiveId" clId="{4DE2A47E-3FD1-4BC3-9F63-CD9BAC3D0A74}"/>
    <pc:docChg chg="undo custSel addSld delSld modSld modMainMaster">
      <pc:chgData name="俊輔 近藤" userId="8dca9b2d470c00e5" providerId="LiveId" clId="{4DE2A47E-3FD1-4BC3-9F63-CD9BAC3D0A74}" dt="2023-07-22T03:03:38.046" v="99" actId="1038"/>
      <pc:docMkLst>
        <pc:docMk/>
      </pc:docMkLst>
      <pc:sldChg chg="modSp new del">
        <pc:chgData name="俊輔 近藤" userId="8dca9b2d470c00e5" providerId="LiveId" clId="{4DE2A47E-3FD1-4BC3-9F63-CD9BAC3D0A74}" dt="2023-07-22T02:09:45.600" v="7" actId="2696"/>
        <pc:sldMkLst>
          <pc:docMk/>
          <pc:sldMk cId="3453381894" sldId="256"/>
        </pc:sldMkLst>
        <pc:spChg chg="mod">
          <ac:chgData name="俊輔 近藤" userId="8dca9b2d470c00e5" providerId="LiveId" clId="{4DE2A47E-3FD1-4BC3-9F63-CD9BAC3D0A74}" dt="2023-07-22T02:09:30.306" v="5"/>
          <ac:spMkLst>
            <pc:docMk/>
            <pc:sldMk cId="3453381894" sldId="256"/>
            <ac:spMk id="2" creationId="{18E6C2A5-FA18-CB66-7DB1-28059B3889AC}"/>
          </ac:spMkLst>
        </pc:spChg>
        <pc:spChg chg="mod">
          <ac:chgData name="俊輔 近藤" userId="8dca9b2d470c00e5" providerId="LiveId" clId="{4DE2A47E-3FD1-4BC3-9F63-CD9BAC3D0A74}" dt="2023-07-22T02:09:30.306" v="5"/>
          <ac:spMkLst>
            <pc:docMk/>
            <pc:sldMk cId="3453381894" sldId="256"/>
            <ac:spMk id="3" creationId="{209A9FE5-DA85-7373-71BD-38EAED58D33A}"/>
          </ac:spMkLst>
        </pc:spChg>
      </pc:sldChg>
      <pc:sldChg chg="addSp delSp modSp add del mod">
        <pc:chgData name="俊輔 近藤" userId="8dca9b2d470c00e5" providerId="LiveId" clId="{4DE2A47E-3FD1-4BC3-9F63-CD9BAC3D0A74}" dt="2023-07-22T03:03:38.046" v="99" actId="1038"/>
        <pc:sldMkLst>
          <pc:docMk/>
          <pc:sldMk cId="3659642713" sldId="261"/>
        </pc:sldMkLst>
        <pc:spChg chg="del">
          <ac:chgData name="俊輔 近藤" userId="8dca9b2d470c00e5" providerId="LiveId" clId="{4DE2A47E-3FD1-4BC3-9F63-CD9BAC3D0A74}" dt="2023-07-22T02:59:45.574" v="8" actId="21"/>
          <ac:spMkLst>
            <pc:docMk/>
            <pc:sldMk cId="3659642713" sldId="261"/>
            <ac:spMk id="2" creationId="{842CF8AC-028D-0FD7-C234-92FBF86A1EF1}"/>
          </ac:spMkLst>
        </pc:spChg>
        <pc:spChg chg="del">
          <ac:chgData name="俊輔 近藤" userId="8dca9b2d470c00e5" providerId="LiveId" clId="{4DE2A47E-3FD1-4BC3-9F63-CD9BAC3D0A74}" dt="2023-07-22T03:02:43.195" v="74" actId="21"/>
          <ac:spMkLst>
            <pc:docMk/>
            <pc:sldMk cId="3659642713" sldId="261"/>
            <ac:spMk id="6" creationId="{8CAA6F9F-578C-A705-A3B0-33426EE2FA03}"/>
          </ac:spMkLst>
        </pc:spChg>
        <pc:spChg chg="del">
          <ac:chgData name="俊輔 近藤" userId="8dca9b2d470c00e5" providerId="LiveId" clId="{4DE2A47E-3FD1-4BC3-9F63-CD9BAC3D0A74}" dt="2023-07-22T03:02:45.704" v="75" actId="21"/>
          <ac:spMkLst>
            <pc:docMk/>
            <pc:sldMk cId="3659642713" sldId="261"/>
            <ac:spMk id="8" creationId="{20AE81B1-658C-5A3C-E6BD-160B0CFE1AD0}"/>
          </ac:spMkLst>
        </pc:spChg>
        <pc:spChg chg="mod">
          <ac:chgData name="俊輔 近藤" userId="8dca9b2d470c00e5" providerId="LiveId" clId="{4DE2A47E-3FD1-4BC3-9F63-CD9BAC3D0A74}" dt="2023-07-22T03:00:24.875" v="18" actId="1076"/>
          <ac:spMkLst>
            <pc:docMk/>
            <pc:sldMk cId="3659642713" sldId="261"/>
            <ac:spMk id="9" creationId="{4CD9190D-21B9-E709-C078-9FC18BCA730F}"/>
          </ac:spMkLst>
        </pc:spChg>
        <pc:spChg chg="del">
          <ac:chgData name="俊輔 近藤" userId="8dca9b2d470c00e5" providerId="LiveId" clId="{4DE2A47E-3FD1-4BC3-9F63-CD9BAC3D0A74}" dt="2023-07-22T03:00:04.304" v="15" actId="21"/>
          <ac:spMkLst>
            <pc:docMk/>
            <pc:sldMk cId="3659642713" sldId="261"/>
            <ac:spMk id="10" creationId="{F82E121D-4210-46DE-E509-305F7E66121A}"/>
          </ac:spMkLst>
        </pc:spChg>
        <pc:spChg chg="mod">
          <ac:chgData name="俊輔 近藤" userId="8dca9b2d470c00e5" providerId="LiveId" clId="{4DE2A47E-3FD1-4BC3-9F63-CD9BAC3D0A74}" dt="2023-07-22T03:00:09.352" v="16" actId="1076"/>
          <ac:spMkLst>
            <pc:docMk/>
            <pc:sldMk cId="3659642713" sldId="261"/>
            <ac:spMk id="11" creationId="{1ED5FFE3-773C-DE8D-94A4-8831D527152A}"/>
          </ac:spMkLst>
        </pc:spChg>
        <pc:spChg chg="del">
          <ac:chgData name="俊輔 近藤" userId="8dca9b2d470c00e5" providerId="LiveId" clId="{4DE2A47E-3FD1-4BC3-9F63-CD9BAC3D0A74}" dt="2023-07-22T03:02:41.069" v="73" actId="21"/>
          <ac:spMkLst>
            <pc:docMk/>
            <pc:sldMk cId="3659642713" sldId="261"/>
            <ac:spMk id="13" creationId="{D0A34883-43BD-153D-2EF3-F03AB3BB2E14}"/>
          </ac:spMkLst>
        </pc:spChg>
        <pc:spChg chg="del">
          <ac:chgData name="俊輔 近藤" userId="8dca9b2d470c00e5" providerId="LiveId" clId="{4DE2A47E-3FD1-4BC3-9F63-CD9BAC3D0A74}" dt="2023-07-22T03:02:32.657" v="70" actId="21"/>
          <ac:spMkLst>
            <pc:docMk/>
            <pc:sldMk cId="3659642713" sldId="261"/>
            <ac:spMk id="14" creationId="{D37D415F-98F2-C10A-AD4C-00330E238190}"/>
          </ac:spMkLst>
        </pc:spChg>
        <pc:spChg chg="del">
          <ac:chgData name="俊輔 近藤" userId="8dca9b2d470c00e5" providerId="LiveId" clId="{4DE2A47E-3FD1-4BC3-9F63-CD9BAC3D0A74}" dt="2023-07-22T03:03:08.926" v="82" actId="21"/>
          <ac:spMkLst>
            <pc:docMk/>
            <pc:sldMk cId="3659642713" sldId="261"/>
            <ac:spMk id="15" creationId="{0EB85D12-72C4-D3CD-4424-482F34C04C48}"/>
          </ac:spMkLst>
        </pc:spChg>
        <pc:spChg chg="mod">
          <ac:chgData name="俊輔 近藤" userId="8dca9b2d470c00e5" providerId="LiveId" clId="{4DE2A47E-3FD1-4BC3-9F63-CD9BAC3D0A74}" dt="2023-07-22T03:00:24.875" v="18" actId="1076"/>
          <ac:spMkLst>
            <pc:docMk/>
            <pc:sldMk cId="3659642713" sldId="261"/>
            <ac:spMk id="17" creationId="{D3A22CB3-A849-9203-6304-FDD416CAF556}"/>
          </ac:spMkLst>
        </pc:spChg>
        <pc:spChg chg="del mod">
          <ac:chgData name="俊輔 近藤" userId="8dca9b2d470c00e5" providerId="LiveId" clId="{4DE2A47E-3FD1-4BC3-9F63-CD9BAC3D0A74}" dt="2023-07-22T03:03:05.942" v="81" actId="21"/>
          <ac:spMkLst>
            <pc:docMk/>
            <pc:sldMk cId="3659642713" sldId="261"/>
            <ac:spMk id="18" creationId="{EE62117E-F1D9-0B71-EDF7-28C87A4F3716}"/>
          </ac:spMkLst>
        </pc:spChg>
        <pc:spChg chg="mod">
          <ac:chgData name="俊輔 近藤" userId="8dca9b2d470c00e5" providerId="LiveId" clId="{4DE2A47E-3FD1-4BC3-9F63-CD9BAC3D0A74}" dt="2023-07-22T03:00:33.692" v="19" actId="1076"/>
          <ac:spMkLst>
            <pc:docMk/>
            <pc:sldMk cId="3659642713" sldId="261"/>
            <ac:spMk id="19" creationId="{76FD05F5-B75D-3E62-6B7D-95E244F1A0BB}"/>
          </ac:spMkLst>
        </pc:spChg>
        <pc:spChg chg="del mod">
          <ac:chgData name="俊輔 近藤" userId="8dca9b2d470c00e5" providerId="LiveId" clId="{4DE2A47E-3FD1-4BC3-9F63-CD9BAC3D0A74}" dt="2023-07-22T03:03:03.331" v="80" actId="21"/>
          <ac:spMkLst>
            <pc:docMk/>
            <pc:sldMk cId="3659642713" sldId="261"/>
            <ac:spMk id="23" creationId="{F7AD096E-3252-B38D-3BAA-9B51C5826716}"/>
          </ac:spMkLst>
        </pc:spChg>
        <pc:spChg chg="del">
          <ac:chgData name="俊輔 近藤" userId="8dca9b2d470c00e5" providerId="LiveId" clId="{4DE2A47E-3FD1-4BC3-9F63-CD9BAC3D0A74}" dt="2023-07-22T03:02:54.530" v="76" actId="21"/>
          <ac:spMkLst>
            <pc:docMk/>
            <pc:sldMk cId="3659642713" sldId="261"/>
            <ac:spMk id="35" creationId="{1E31DB55-EE13-B32A-CF30-CBA86C30AC47}"/>
          </ac:spMkLst>
        </pc:spChg>
        <pc:picChg chg="del">
          <ac:chgData name="俊輔 近藤" userId="8dca9b2d470c00e5" providerId="LiveId" clId="{4DE2A47E-3FD1-4BC3-9F63-CD9BAC3D0A74}" dt="2023-07-22T03:03:00.189" v="78" actId="21"/>
          <ac:picMkLst>
            <pc:docMk/>
            <pc:sldMk cId="3659642713" sldId="261"/>
            <ac:picMk id="3" creationId="{7C0BA2C1-C8DA-6AB3-9B08-FC26C9173220}"/>
          </ac:picMkLst>
        </pc:picChg>
        <pc:picChg chg="add del mod">
          <ac:chgData name="俊輔 近藤" userId="8dca9b2d470c00e5" providerId="LiveId" clId="{4DE2A47E-3FD1-4BC3-9F63-CD9BAC3D0A74}" dt="2023-07-22T03:03:17.242" v="84" actId="1076"/>
          <ac:picMkLst>
            <pc:docMk/>
            <pc:sldMk cId="3659642713" sldId="261"/>
            <ac:picMk id="4" creationId="{0B8F5371-9B59-6C70-F170-D62401A24BCE}"/>
          </ac:picMkLst>
        </pc:picChg>
        <pc:picChg chg="mod">
          <ac:chgData name="俊輔 近藤" userId="8dca9b2d470c00e5" providerId="LiveId" clId="{4DE2A47E-3FD1-4BC3-9F63-CD9BAC3D0A74}" dt="2023-07-22T03:00:14.557" v="17" actId="1076"/>
          <ac:picMkLst>
            <pc:docMk/>
            <pc:sldMk cId="3659642713" sldId="261"/>
            <ac:picMk id="5" creationId="{F24569FB-0083-65E9-873A-124554FAFF97}"/>
          </ac:picMkLst>
        </pc:picChg>
        <pc:picChg chg="del">
          <ac:chgData name="俊輔 近藤" userId="8dca9b2d470c00e5" providerId="LiveId" clId="{4DE2A47E-3FD1-4BC3-9F63-CD9BAC3D0A74}" dt="2023-07-22T03:02:29.560" v="69" actId="21"/>
          <ac:picMkLst>
            <pc:docMk/>
            <pc:sldMk cId="3659642713" sldId="261"/>
            <ac:picMk id="12" creationId="{05492883-7FD4-1CB5-8D50-C27CF2FC0086}"/>
          </ac:picMkLst>
        </pc:picChg>
        <pc:picChg chg="mod">
          <ac:chgData name="俊輔 近藤" userId="8dca9b2d470c00e5" providerId="LiveId" clId="{4DE2A47E-3FD1-4BC3-9F63-CD9BAC3D0A74}" dt="2023-07-22T03:03:22.775" v="85" actId="14100"/>
          <ac:picMkLst>
            <pc:docMk/>
            <pc:sldMk cId="3659642713" sldId="261"/>
            <ac:picMk id="16" creationId="{B80B837B-E4FC-1980-08F6-D3E6FF3922AD}"/>
          </ac:picMkLst>
        </pc:picChg>
        <pc:picChg chg="del mod">
          <ac:chgData name="俊輔 近藤" userId="8dca9b2d470c00e5" providerId="LiveId" clId="{4DE2A47E-3FD1-4BC3-9F63-CD9BAC3D0A74}" dt="2023-07-22T03:03:01.721" v="79" actId="21"/>
          <ac:picMkLst>
            <pc:docMk/>
            <pc:sldMk cId="3659642713" sldId="261"/>
            <ac:picMk id="21" creationId="{69ECF1A7-6AB6-139F-0265-E84C8EABD40F}"/>
          </ac:picMkLst>
        </pc:picChg>
        <pc:cxnChg chg="mod">
          <ac:chgData name="俊輔 近藤" userId="8dca9b2d470c00e5" providerId="LiveId" clId="{4DE2A47E-3FD1-4BC3-9F63-CD9BAC3D0A74}" dt="2023-07-22T03:03:38.046" v="99" actId="1038"/>
          <ac:cxnSpMkLst>
            <pc:docMk/>
            <pc:sldMk cId="3659642713" sldId="261"/>
            <ac:cxnSpMk id="22" creationId="{00F384D9-5A1A-E79B-1B0A-BD4C334439A7}"/>
          </ac:cxnSpMkLst>
        </pc:cxnChg>
        <pc:cxnChg chg="del">
          <ac:chgData name="俊輔 近藤" userId="8dca9b2d470c00e5" providerId="LiveId" clId="{4DE2A47E-3FD1-4BC3-9F63-CD9BAC3D0A74}" dt="2023-07-22T03:01:22.450" v="54" actId="21"/>
          <ac:cxnSpMkLst>
            <pc:docMk/>
            <pc:sldMk cId="3659642713" sldId="261"/>
            <ac:cxnSpMk id="24" creationId="{67E540F1-742A-63CE-55F9-63EA0DDD9A5E}"/>
          </ac:cxnSpMkLst>
        </pc:cxnChg>
        <pc:cxnChg chg="mod">
          <ac:chgData name="俊輔 近藤" userId="8dca9b2d470c00e5" providerId="LiveId" clId="{4DE2A47E-3FD1-4BC3-9F63-CD9BAC3D0A74}" dt="2023-07-22T03:03:34.324" v="97" actId="1038"/>
          <ac:cxnSpMkLst>
            <pc:docMk/>
            <pc:sldMk cId="3659642713" sldId="261"/>
            <ac:cxnSpMk id="26" creationId="{BEAA8F45-E43D-2AB2-789D-B903E28F4C46}"/>
          </ac:cxnSpMkLst>
        </pc:cxnChg>
        <pc:cxnChg chg="add mod">
          <ac:chgData name="俊輔 近藤" userId="8dca9b2d470c00e5" providerId="LiveId" clId="{4DE2A47E-3FD1-4BC3-9F63-CD9BAC3D0A74}" dt="2023-07-22T03:03:32.620" v="95" actId="1038"/>
          <ac:cxnSpMkLst>
            <pc:docMk/>
            <pc:sldMk cId="3659642713" sldId="261"/>
            <ac:cxnSpMk id="31" creationId="{8A1F00A6-711D-7C35-9EA7-E75863A596F0}"/>
          </ac:cxnSpMkLst>
        </pc:cxnChg>
      </pc:sldChg>
      <pc:sldMasterChg chg="addSldLayout">
        <pc:chgData name="俊輔 近藤" userId="8dca9b2d470c00e5" providerId="LiveId" clId="{4DE2A47E-3FD1-4BC3-9F63-CD9BAC3D0A74}" dt="2023-07-22T02:07:31.599" v="2" actId="680"/>
        <pc:sldMasterMkLst>
          <pc:docMk/>
          <pc:sldMasterMk cId="1479269471" sldId="2147483648"/>
        </pc:sldMasterMkLst>
        <pc:sldLayoutChg chg="add">
          <pc:chgData name="俊輔 近藤" userId="8dca9b2d470c00e5" providerId="LiveId" clId="{4DE2A47E-3FD1-4BC3-9F63-CD9BAC3D0A74}" dt="2023-07-22T02:07:31.599" v="2" actId="680"/>
          <pc:sldLayoutMkLst>
            <pc:docMk/>
            <pc:sldMasterMk cId="1479269471" sldId="2147483648"/>
            <pc:sldLayoutMk cId="2568904563" sldId="2147483649"/>
          </pc:sldLayoutMkLst>
        </pc:sldLayoutChg>
      </pc:sldMasterChg>
      <pc:sldMasterChg chg="modSp modSldLayout">
        <pc:chgData name="俊輔 近藤" userId="8dca9b2d470c00e5" providerId="LiveId" clId="{4DE2A47E-3FD1-4BC3-9F63-CD9BAC3D0A74}" dt="2023-07-22T02:09:30.306" v="5"/>
        <pc:sldMasterMkLst>
          <pc:docMk/>
          <pc:sldMasterMk cId="4122376144" sldId="2147483650"/>
        </pc:sldMasterMkLst>
        <pc:spChg chg="mod">
          <ac:chgData name="俊輔 近藤" userId="8dca9b2d470c00e5" providerId="LiveId" clId="{4DE2A47E-3FD1-4BC3-9F63-CD9BAC3D0A74}" dt="2023-07-22T02:09:30.306" v="5"/>
          <ac:spMkLst>
            <pc:docMk/>
            <pc:sldMasterMk cId="4122376144" sldId="2147483650"/>
            <ac:spMk id="2" creationId="{00000000-0000-0000-0000-000000000000}"/>
          </ac:spMkLst>
        </pc:spChg>
        <pc:spChg chg="mod">
          <ac:chgData name="俊輔 近藤" userId="8dca9b2d470c00e5" providerId="LiveId" clId="{4DE2A47E-3FD1-4BC3-9F63-CD9BAC3D0A74}" dt="2023-07-22T02:09:30.306" v="5"/>
          <ac:spMkLst>
            <pc:docMk/>
            <pc:sldMasterMk cId="4122376144" sldId="2147483650"/>
            <ac:spMk id="3" creationId="{00000000-0000-0000-0000-000000000000}"/>
          </ac:spMkLst>
        </pc:spChg>
        <pc:spChg chg="mod">
          <ac:chgData name="俊輔 近藤" userId="8dca9b2d470c00e5" providerId="LiveId" clId="{4DE2A47E-3FD1-4BC3-9F63-CD9BAC3D0A74}" dt="2023-07-22T02:09:30.306" v="5"/>
          <ac:spMkLst>
            <pc:docMk/>
            <pc:sldMasterMk cId="4122376144" sldId="2147483650"/>
            <ac:spMk id="4" creationId="{00000000-0000-0000-0000-000000000000}"/>
          </ac:spMkLst>
        </pc:spChg>
        <pc:spChg chg="mod">
          <ac:chgData name="俊輔 近藤" userId="8dca9b2d470c00e5" providerId="LiveId" clId="{4DE2A47E-3FD1-4BC3-9F63-CD9BAC3D0A74}" dt="2023-07-22T02:09:30.306" v="5"/>
          <ac:spMkLst>
            <pc:docMk/>
            <pc:sldMasterMk cId="4122376144" sldId="2147483650"/>
            <ac:spMk id="5" creationId="{00000000-0000-0000-0000-000000000000}"/>
          </ac:spMkLst>
        </pc:spChg>
        <pc:spChg chg="mod">
          <ac:chgData name="俊輔 近藤" userId="8dca9b2d470c00e5" providerId="LiveId" clId="{4DE2A47E-3FD1-4BC3-9F63-CD9BAC3D0A74}" dt="2023-07-22T02:09:30.306" v="5"/>
          <ac:spMkLst>
            <pc:docMk/>
            <pc:sldMasterMk cId="4122376144" sldId="2147483650"/>
            <ac:spMk id="6" creationId="{00000000-0000-0000-0000-000000000000}"/>
          </ac:spMkLst>
        </pc:sp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96284864" sldId="2147483651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96284864" sldId="2147483651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96284864" sldId="2147483651"/>
              <ac:spMk id="3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2499243360" sldId="2147483653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499243360" sldId="2147483653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499243360" sldId="2147483653"/>
              <ac:spMk id="3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3117624904" sldId="2147483654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3117624904" sldId="2147483654"/>
              <ac:spMk id="3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3117624904" sldId="2147483654"/>
              <ac:spMk id="4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429758554" sldId="2147483655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429758554" sldId="2147483655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429758554" sldId="2147483655"/>
              <ac:spMk id="3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429758554" sldId="2147483655"/>
              <ac:spMk id="4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429758554" sldId="2147483655"/>
              <ac:spMk id="5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429758554" sldId="2147483655"/>
              <ac:spMk id="6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2251111966" sldId="2147483658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251111966" sldId="2147483658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251111966" sldId="2147483658"/>
              <ac:spMk id="3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251111966" sldId="2147483658"/>
              <ac:spMk id="4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3337267492" sldId="2147483659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3337267492" sldId="2147483659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3337267492" sldId="2147483659"/>
              <ac:spMk id="3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3337267492" sldId="2147483659"/>
              <ac:spMk id="4" creationId="{00000000-0000-0000-0000-000000000000}"/>
            </ac:spMkLst>
          </pc:spChg>
        </pc:sldLayoutChg>
        <pc:sldLayoutChg chg="modSp">
          <pc:chgData name="俊輔 近藤" userId="8dca9b2d470c00e5" providerId="LiveId" clId="{4DE2A47E-3FD1-4BC3-9F63-CD9BAC3D0A74}" dt="2023-07-22T02:09:30.306" v="5"/>
          <pc:sldLayoutMkLst>
            <pc:docMk/>
            <pc:sldMasterMk cId="4122376144" sldId="2147483650"/>
            <pc:sldLayoutMk cId="2774793688" sldId="2147483661"/>
          </pc:sldLayoutMkLst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774793688" sldId="2147483661"/>
              <ac:spMk id="2" creationId="{00000000-0000-0000-0000-000000000000}"/>
            </ac:spMkLst>
          </pc:spChg>
          <pc:spChg chg="mod">
            <ac:chgData name="俊輔 近藤" userId="8dca9b2d470c00e5" providerId="LiveId" clId="{4DE2A47E-3FD1-4BC3-9F63-CD9BAC3D0A74}" dt="2023-07-22T02:09:30.306" v="5"/>
            <ac:spMkLst>
              <pc:docMk/>
              <pc:sldMasterMk cId="4122376144" sldId="2147483650"/>
              <pc:sldLayoutMk cId="2774793688" sldId="2147483661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6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0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35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9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4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3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3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0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8F5371-9B59-6C70-F170-D62401A2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32" y="8373126"/>
            <a:ext cx="11708797" cy="777186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4569FB-0083-65E9-873A-124554FAF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607"/>
          <a:stretch/>
        </p:blipFill>
        <p:spPr>
          <a:xfrm>
            <a:off x="173661" y="1278560"/>
            <a:ext cx="11778660" cy="3370687"/>
          </a:xfrm>
          <a:prstGeom prst="rect">
            <a:avLst/>
          </a:prstGeom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1ED5FFE3-773C-DE8D-94A4-8831D527152A}"/>
              </a:ext>
            </a:extLst>
          </p:cNvPr>
          <p:cNvSpPr txBox="1">
            <a:spLocks/>
          </p:cNvSpPr>
          <p:nvPr/>
        </p:nvSpPr>
        <p:spPr>
          <a:xfrm>
            <a:off x="3050487" y="302049"/>
            <a:ext cx="5931698" cy="97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セルフケアについて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80B837B-E4FC-1980-08F6-D3E6FF3922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115532" y="4649247"/>
            <a:ext cx="12074270" cy="3723879"/>
          </a:xfrm>
          <a:prstGeom prst="rect">
            <a:avLst/>
          </a:prstGeom>
        </p:spPr>
      </p:pic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D3A22CB3-A849-9203-6304-FDD416CAF556}"/>
              </a:ext>
            </a:extLst>
          </p:cNvPr>
          <p:cNvSpPr/>
          <p:nvPr/>
        </p:nvSpPr>
        <p:spPr>
          <a:xfrm>
            <a:off x="378227" y="2384766"/>
            <a:ext cx="457200" cy="4572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B65B514-1612-805C-EC47-24B1450BD3EE}"/>
              </a:ext>
            </a:extLst>
          </p:cNvPr>
          <p:cNvSpPr/>
          <p:nvPr/>
        </p:nvSpPr>
        <p:spPr>
          <a:xfrm>
            <a:off x="10200204" y="13919574"/>
            <a:ext cx="461700" cy="10400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4CD9190D-21B9-E709-C078-9FC18BCA730F}"/>
              </a:ext>
            </a:extLst>
          </p:cNvPr>
          <p:cNvSpPr/>
          <p:nvPr/>
        </p:nvSpPr>
        <p:spPr>
          <a:xfrm>
            <a:off x="530627" y="2517445"/>
            <a:ext cx="152400" cy="1524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>
            <a:extLst>
              <a:ext uri="{FF2B5EF4-FFF2-40B4-BE49-F238E27FC236}">
                <a16:creationId xmlns:a16="http://schemas.microsoft.com/office/drawing/2014/main" id="{76FD05F5-B75D-3E62-6B7D-95E244F1A0BB}"/>
              </a:ext>
            </a:extLst>
          </p:cNvPr>
          <p:cNvSpPr/>
          <p:nvPr/>
        </p:nvSpPr>
        <p:spPr>
          <a:xfrm>
            <a:off x="6505905" y="2534322"/>
            <a:ext cx="457200" cy="327938"/>
          </a:xfrm>
          <a:prstGeom prst="triangl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0F384D9-5A1A-E79B-1B0A-BD4C334439A7}"/>
              </a:ext>
            </a:extLst>
          </p:cNvPr>
          <p:cNvCxnSpPr>
            <a:cxnSpLocks/>
          </p:cNvCxnSpPr>
          <p:nvPr/>
        </p:nvCxnSpPr>
        <p:spPr>
          <a:xfrm>
            <a:off x="789707" y="7242464"/>
            <a:ext cx="199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EAA8F45-E43D-2AB2-789D-B903E28F4C46}"/>
              </a:ext>
            </a:extLst>
          </p:cNvPr>
          <p:cNvCxnSpPr>
            <a:cxnSpLocks/>
          </p:cNvCxnSpPr>
          <p:nvPr/>
        </p:nvCxnSpPr>
        <p:spPr>
          <a:xfrm>
            <a:off x="9388872" y="7945120"/>
            <a:ext cx="22191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8A1F00A6-711D-7C35-9EA7-E75863A596F0}"/>
              </a:ext>
            </a:extLst>
          </p:cNvPr>
          <p:cNvCxnSpPr>
            <a:cxnSpLocks/>
          </p:cNvCxnSpPr>
          <p:nvPr/>
        </p:nvCxnSpPr>
        <p:spPr>
          <a:xfrm>
            <a:off x="9830262" y="8178800"/>
            <a:ext cx="651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4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57</TotalTime>
  <Words>3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俊輔 近藤</dc:creator>
  <cp:lastModifiedBy>俊輔 近藤</cp:lastModifiedBy>
  <cp:revision>1</cp:revision>
  <dcterms:created xsi:type="dcterms:W3CDTF">2023-07-22T02:06:42Z</dcterms:created>
  <dcterms:modified xsi:type="dcterms:W3CDTF">2023-07-22T03:03:45Z</dcterms:modified>
</cp:coreProperties>
</file>